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6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13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55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42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9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9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67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00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6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58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6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4DE1-C4F7-46E4-9A9B-789268A24CFB}" type="datetimeFigureOut">
              <a:rPr lang="cs-CZ" smtClean="0"/>
              <a:t>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B8EB-F844-4CCC-B529-EE230CCE3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4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16000" y="576000"/>
            <a:ext cx="691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POŘÁDEK PŘI BOHOSLUŽBĚ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2160000" y="1368000"/>
            <a:ext cx="4392489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 učení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Vedení Duchem 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Vyvýšení Krista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Srozumitelnost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Stručnost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Řád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Rozsuzování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Korekce</a:t>
            </a:r>
          </a:p>
          <a:p>
            <a:pPr marL="898525" indent="-898525">
              <a:spcBef>
                <a:spcPts val="100"/>
              </a:spcBef>
              <a:buFont typeface="+mj-lt"/>
              <a:buAutoNum type="arabicPeriod"/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 budování</a:t>
            </a:r>
          </a:p>
        </p:txBody>
      </p:sp>
    </p:spTree>
    <p:extLst>
      <p:ext uri="{BB962C8B-B14F-4D97-AF65-F5344CB8AC3E}">
        <p14:creationId xmlns:p14="http://schemas.microsoft.com/office/powerpoint/2010/main" val="15409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Vladimir</dc:creator>
  <cp:lastModifiedBy>Vladimir</cp:lastModifiedBy>
  <cp:revision>8</cp:revision>
  <dcterms:created xsi:type="dcterms:W3CDTF">2020-02-29T19:13:30Z</dcterms:created>
  <dcterms:modified xsi:type="dcterms:W3CDTF">2020-03-09T20:15:21Z</dcterms:modified>
</cp:coreProperties>
</file>